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9601200" cy="12801600" type="A3"/>
  <p:notesSz cx="6675438" cy="99044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689192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378384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206757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756769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3445961" algn="l" defTabSz="1378384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4135152" algn="l" defTabSz="1378384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4824344" algn="l" defTabSz="1378384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5513536" algn="l" defTabSz="1378384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A5C1"/>
    <a:srgbClr val="0070C0"/>
    <a:srgbClr val="7FC4D7"/>
    <a:srgbClr val="1C4372"/>
    <a:srgbClr val="76C0D4"/>
    <a:srgbClr val="6ABAD0"/>
    <a:srgbClr val="70BDD2"/>
    <a:srgbClr val="BCF75B"/>
    <a:srgbClr val="482400"/>
    <a:srgbClr val="582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506" y="-114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92511" cy="494946"/>
          </a:xfrm>
          <a:prstGeom prst="rect">
            <a:avLst/>
          </a:prstGeom>
        </p:spPr>
        <p:txBody>
          <a:bodyPr vert="horz" lIns="62764" tIns="31382" rIns="62764" bIns="31382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780780" y="0"/>
            <a:ext cx="2893585" cy="494946"/>
          </a:xfrm>
          <a:prstGeom prst="rect">
            <a:avLst/>
          </a:prstGeom>
        </p:spPr>
        <p:txBody>
          <a:bodyPr vert="horz" lIns="62764" tIns="31382" rIns="62764" bIns="31382" rtlCol="0"/>
          <a:lstStyle>
            <a:lvl1pPr algn="r">
              <a:defRPr sz="800"/>
            </a:lvl1pPr>
          </a:lstStyle>
          <a:p>
            <a:fld id="{E0F87C1C-EAE5-4DED-B9CA-5C21613D9053}" type="datetimeFigureOut">
              <a:rPr kumimoji="1" lang="ja-JP" altLang="en-US" smtClean="0"/>
              <a:pPr/>
              <a:t>2010/1/18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407270"/>
            <a:ext cx="2892511" cy="494946"/>
          </a:xfrm>
          <a:prstGeom prst="rect">
            <a:avLst/>
          </a:prstGeom>
        </p:spPr>
        <p:txBody>
          <a:bodyPr vert="horz" lIns="62764" tIns="31382" rIns="62764" bIns="31382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780780" y="9407270"/>
            <a:ext cx="2893585" cy="494946"/>
          </a:xfrm>
          <a:prstGeom prst="rect">
            <a:avLst/>
          </a:prstGeom>
        </p:spPr>
        <p:txBody>
          <a:bodyPr vert="horz" lIns="62764" tIns="31382" rIns="62764" bIns="31382" rtlCol="0" anchor="b"/>
          <a:lstStyle>
            <a:lvl1pPr algn="r">
              <a:defRPr sz="800"/>
            </a:lvl1pPr>
          </a:lstStyle>
          <a:p>
            <a:fld id="{649EF217-52A7-4EFF-B470-F2301DA2701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5"/>
            <a:ext cx="2893000" cy="495435"/>
          </a:xfrm>
          <a:prstGeom prst="rect">
            <a:avLst/>
          </a:prstGeom>
        </p:spPr>
        <p:txBody>
          <a:bodyPr vert="horz" lIns="60945" tIns="30473" rIns="60945" bIns="30473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781406" y="5"/>
            <a:ext cx="2893000" cy="495435"/>
          </a:xfrm>
          <a:prstGeom prst="rect">
            <a:avLst/>
          </a:prstGeom>
        </p:spPr>
        <p:txBody>
          <a:bodyPr vert="horz" lIns="60945" tIns="30473" rIns="60945" bIns="30473" rtlCol="0"/>
          <a:lstStyle>
            <a:lvl1pPr algn="r">
              <a:defRPr sz="800"/>
            </a:lvl1pPr>
          </a:lstStyle>
          <a:p>
            <a:fld id="{AD0C32AA-4B79-45D6-85F4-1069CE1E726E}" type="datetimeFigureOut">
              <a:rPr kumimoji="1" lang="ja-JP" altLang="en-US" smtClean="0"/>
              <a:pPr/>
              <a:t>2010/1/18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946275" y="744538"/>
            <a:ext cx="2782888" cy="3713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0945" tIns="30473" rIns="60945" bIns="30473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67857" y="4704492"/>
            <a:ext cx="5339730" cy="4456771"/>
          </a:xfrm>
          <a:prstGeom prst="rect">
            <a:avLst/>
          </a:prstGeom>
        </p:spPr>
        <p:txBody>
          <a:bodyPr vert="horz" lIns="60945" tIns="30473" rIns="60945" bIns="30473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07909"/>
            <a:ext cx="2893000" cy="494363"/>
          </a:xfrm>
          <a:prstGeom prst="rect">
            <a:avLst/>
          </a:prstGeom>
        </p:spPr>
        <p:txBody>
          <a:bodyPr vert="horz" lIns="60945" tIns="30473" rIns="60945" bIns="30473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781406" y="9407909"/>
            <a:ext cx="2893000" cy="494363"/>
          </a:xfrm>
          <a:prstGeom prst="rect">
            <a:avLst/>
          </a:prstGeom>
        </p:spPr>
        <p:txBody>
          <a:bodyPr vert="horz" lIns="60945" tIns="30473" rIns="60945" bIns="30473" rtlCol="0" anchor="b"/>
          <a:lstStyle>
            <a:lvl1pPr algn="r">
              <a:defRPr sz="800"/>
            </a:lvl1pPr>
          </a:lstStyle>
          <a:p>
            <a:fld id="{BD372C55-F755-43E1-BBE6-112DE37D09A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37838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689192" algn="l" defTabSz="137838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1378384" algn="l" defTabSz="137838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2067575" algn="l" defTabSz="137838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2756769" algn="l" defTabSz="137838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3445961" algn="l" defTabSz="137838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4135152" algn="l" defTabSz="137838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4824344" algn="l" defTabSz="137838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5513536" algn="l" defTabSz="1378384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20090" y="3976797"/>
            <a:ext cx="8161020" cy="2744046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89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783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67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567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459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35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24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13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B0133-8DA4-40A2-B8A2-99303AB68815}" type="datetimeFigureOut">
              <a:rPr lang="ja-JP" altLang="en-US"/>
              <a:pPr>
                <a:defRPr/>
              </a:pPr>
              <a:t>2010/1/18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01CA4-A359-459E-8082-C64569B21D7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D53F8-EC7E-4336-A764-0CE70D0E51B0}" type="datetimeFigureOut">
              <a:rPr lang="ja-JP" altLang="en-US"/>
              <a:pPr>
                <a:defRPr/>
              </a:pPr>
              <a:t>2010/1/18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14DFA-6442-443A-9ADA-3691FC9C169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60871" y="512663"/>
            <a:ext cx="2160270" cy="10922846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80061" y="512663"/>
            <a:ext cx="6320790" cy="10922846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DF52E-220C-463C-837E-B3283AD6D97A}" type="datetimeFigureOut">
              <a:rPr lang="ja-JP" altLang="en-US"/>
              <a:pPr>
                <a:defRPr/>
              </a:pPr>
              <a:t>2010/1/18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1753D-EBCA-4ADA-AA6E-FA269A621F2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9FA3E-5712-45B3-89D4-E4BB44D8811B}" type="datetimeFigureOut">
              <a:rPr lang="ja-JP" altLang="en-US"/>
              <a:pPr>
                <a:defRPr/>
              </a:pPr>
              <a:t>2010/1/18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EDC70-1186-4AE1-B770-F3DF8A5CEF4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6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58429" y="5425869"/>
            <a:ext cx="8161020" cy="2800349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89192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838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6757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5676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4596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3515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243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51353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741CD-6B5C-479C-835A-289FEC6525E4}" type="datetimeFigureOut">
              <a:rPr lang="ja-JP" altLang="en-US"/>
              <a:pPr>
                <a:defRPr/>
              </a:pPr>
              <a:t>2010/1/18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15099-EAD5-4870-89CD-39845B306FB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80061" y="2987045"/>
            <a:ext cx="4240530" cy="8448464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880611" y="2987045"/>
            <a:ext cx="4240530" cy="8448464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F8F69-CB50-4630-8C74-6719C8DE3CDB}" type="datetimeFigureOut">
              <a:rPr lang="ja-JP" altLang="en-US"/>
              <a:pPr>
                <a:defRPr/>
              </a:pPr>
              <a:t>2010/1/18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D1FD2-E9D4-4F29-A23D-D11603507EA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80062" y="2865544"/>
            <a:ext cx="4242198" cy="1194222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9192" indent="0">
              <a:buNone/>
              <a:defRPr sz="3000" b="1"/>
            </a:lvl2pPr>
            <a:lvl3pPr marL="1378384" indent="0">
              <a:buNone/>
              <a:defRPr sz="2700" b="1"/>
            </a:lvl3pPr>
            <a:lvl4pPr marL="2067575" indent="0">
              <a:buNone/>
              <a:defRPr sz="2400" b="1"/>
            </a:lvl4pPr>
            <a:lvl5pPr marL="2756769" indent="0">
              <a:buNone/>
              <a:defRPr sz="2400" b="1"/>
            </a:lvl5pPr>
            <a:lvl6pPr marL="3445961" indent="0">
              <a:buNone/>
              <a:defRPr sz="2400" b="1"/>
            </a:lvl6pPr>
            <a:lvl7pPr marL="4135152" indent="0">
              <a:buNone/>
              <a:defRPr sz="2400" b="1"/>
            </a:lvl7pPr>
            <a:lvl8pPr marL="4824344" indent="0">
              <a:buNone/>
              <a:defRPr sz="2400" b="1"/>
            </a:lvl8pPr>
            <a:lvl9pPr marL="5513536" indent="0">
              <a:buNone/>
              <a:defRPr sz="24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80062" y="4059766"/>
            <a:ext cx="4242198" cy="7375738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877279" y="2865544"/>
            <a:ext cx="4243863" cy="1194222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9192" indent="0">
              <a:buNone/>
              <a:defRPr sz="3000" b="1"/>
            </a:lvl2pPr>
            <a:lvl3pPr marL="1378384" indent="0">
              <a:buNone/>
              <a:defRPr sz="2700" b="1"/>
            </a:lvl3pPr>
            <a:lvl4pPr marL="2067575" indent="0">
              <a:buNone/>
              <a:defRPr sz="2400" b="1"/>
            </a:lvl4pPr>
            <a:lvl5pPr marL="2756769" indent="0">
              <a:buNone/>
              <a:defRPr sz="2400" b="1"/>
            </a:lvl5pPr>
            <a:lvl6pPr marL="3445961" indent="0">
              <a:buNone/>
              <a:defRPr sz="2400" b="1"/>
            </a:lvl6pPr>
            <a:lvl7pPr marL="4135152" indent="0">
              <a:buNone/>
              <a:defRPr sz="2400" b="1"/>
            </a:lvl7pPr>
            <a:lvl8pPr marL="4824344" indent="0">
              <a:buNone/>
              <a:defRPr sz="2400" b="1"/>
            </a:lvl8pPr>
            <a:lvl9pPr marL="5513536" indent="0">
              <a:buNone/>
              <a:defRPr sz="24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877279" y="4059766"/>
            <a:ext cx="4243863" cy="7375738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30381-3DFF-4CC8-A2DF-69132F7E3216}" type="datetimeFigureOut">
              <a:rPr lang="ja-JP" altLang="en-US"/>
              <a:pPr>
                <a:defRPr/>
              </a:pPr>
              <a:t>2010/1/18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25B7A-C4D7-458E-AA5B-3BF06ED05D87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F3640-993D-45DA-96F1-DCCEF637EEA6}" type="datetimeFigureOut">
              <a:rPr lang="ja-JP" altLang="en-US"/>
              <a:pPr>
                <a:defRPr/>
              </a:pPr>
              <a:t>2010/1/18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7ABD6-3AB5-47F7-9BA8-D4558835045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ED9AE-8A62-45A8-9E38-6D404906E140}" type="datetimeFigureOut">
              <a:rPr lang="ja-JP" altLang="en-US"/>
              <a:pPr>
                <a:defRPr/>
              </a:pPr>
              <a:t>2010/1/18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E6047-31E8-441B-AFD7-AD4B0DA8300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0062" y="509694"/>
            <a:ext cx="3158729" cy="2169160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753804" y="509698"/>
            <a:ext cx="5367338" cy="10925811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80062" y="2678858"/>
            <a:ext cx="3158729" cy="8756651"/>
          </a:xfrm>
        </p:spPr>
        <p:txBody>
          <a:bodyPr/>
          <a:lstStyle>
            <a:lvl1pPr marL="0" indent="0">
              <a:buNone/>
              <a:defRPr sz="2100"/>
            </a:lvl1pPr>
            <a:lvl2pPr marL="689192" indent="0">
              <a:buNone/>
              <a:defRPr sz="1800"/>
            </a:lvl2pPr>
            <a:lvl3pPr marL="1378384" indent="0">
              <a:buNone/>
              <a:defRPr sz="1500"/>
            </a:lvl3pPr>
            <a:lvl4pPr marL="2067575" indent="0">
              <a:buNone/>
              <a:defRPr sz="1400"/>
            </a:lvl4pPr>
            <a:lvl5pPr marL="2756769" indent="0">
              <a:buNone/>
              <a:defRPr sz="1400"/>
            </a:lvl5pPr>
            <a:lvl6pPr marL="3445961" indent="0">
              <a:buNone/>
              <a:defRPr sz="1400"/>
            </a:lvl6pPr>
            <a:lvl7pPr marL="4135152" indent="0">
              <a:buNone/>
              <a:defRPr sz="1400"/>
            </a:lvl7pPr>
            <a:lvl8pPr marL="4824344" indent="0">
              <a:buNone/>
              <a:defRPr sz="1400"/>
            </a:lvl8pPr>
            <a:lvl9pPr marL="5513536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1E753-D69A-4806-AB2A-54B9FD18E6DF}" type="datetimeFigureOut">
              <a:rPr lang="ja-JP" altLang="en-US"/>
              <a:pPr>
                <a:defRPr/>
              </a:pPr>
              <a:t>2010/1/18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9D14A-0A72-47B8-9CAC-2331AE50B45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81902" y="8961124"/>
            <a:ext cx="5760720" cy="1057911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881902" y="1143846"/>
            <a:ext cx="5760720" cy="7680960"/>
          </a:xfrm>
        </p:spPr>
        <p:txBody>
          <a:bodyPr rtlCol="0">
            <a:normAutofit/>
          </a:bodyPr>
          <a:lstStyle>
            <a:lvl1pPr marL="0" indent="0">
              <a:buNone/>
              <a:defRPr sz="4800"/>
            </a:lvl1pPr>
            <a:lvl2pPr marL="689192" indent="0">
              <a:buNone/>
              <a:defRPr sz="4200"/>
            </a:lvl2pPr>
            <a:lvl3pPr marL="1378384" indent="0">
              <a:buNone/>
              <a:defRPr sz="3600"/>
            </a:lvl3pPr>
            <a:lvl4pPr marL="2067575" indent="0">
              <a:buNone/>
              <a:defRPr sz="3000"/>
            </a:lvl4pPr>
            <a:lvl5pPr marL="2756769" indent="0">
              <a:buNone/>
              <a:defRPr sz="3000"/>
            </a:lvl5pPr>
            <a:lvl6pPr marL="3445961" indent="0">
              <a:buNone/>
              <a:defRPr sz="3000"/>
            </a:lvl6pPr>
            <a:lvl7pPr marL="4135152" indent="0">
              <a:buNone/>
              <a:defRPr sz="3000"/>
            </a:lvl7pPr>
            <a:lvl8pPr marL="4824344" indent="0">
              <a:buNone/>
              <a:defRPr sz="3000"/>
            </a:lvl8pPr>
            <a:lvl9pPr marL="5513536" indent="0">
              <a:buNone/>
              <a:defRPr sz="3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881902" y="10019035"/>
            <a:ext cx="5760720" cy="1502409"/>
          </a:xfrm>
        </p:spPr>
        <p:txBody>
          <a:bodyPr/>
          <a:lstStyle>
            <a:lvl1pPr marL="0" indent="0">
              <a:buNone/>
              <a:defRPr sz="2100"/>
            </a:lvl1pPr>
            <a:lvl2pPr marL="689192" indent="0">
              <a:buNone/>
              <a:defRPr sz="1800"/>
            </a:lvl2pPr>
            <a:lvl3pPr marL="1378384" indent="0">
              <a:buNone/>
              <a:defRPr sz="1500"/>
            </a:lvl3pPr>
            <a:lvl4pPr marL="2067575" indent="0">
              <a:buNone/>
              <a:defRPr sz="1400"/>
            </a:lvl4pPr>
            <a:lvl5pPr marL="2756769" indent="0">
              <a:buNone/>
              <a:defRPr sz="1400"/>
            </a:lvl5pPr>
            <a:lvl6pPr marL="3445961" indent="0">
              <a:buNone/>
              <a:defRPr sz="1400"/>
            </a:lvl6pPr>
            <a:lvl7pPr marL="4135152" indent="0">
              <a:buNone/>
              <a:defRPr sz="1400"/>
            </a:lvl7pPr>
            <a:lvl8pPr marL="4824344" indent="0">
              <a:buNone/>
              <a:defRPr sz="1400"/>
            </a:lvl8pPr>
            <a:lvl9pPr marL="5513536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6D44D-AE5C-4F3C-9D9F-0CD3C96C7CE9}" type="datetimeFigureOut">
              <a:rPr lang="ja-JP" altLang="en-US"/>
              <a:pPr>
                <a:defRPr/>
              </a:pPr>
              <a:t>2010/1/18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25EEC-8E2D-42A6-B614-32717F1C5A2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80060" y="513398"/>
            <a:ext cx="864108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7838" tIns="68920" rIns="137838" bIns="689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80060" y="2987040"/>
            <a:ext cx="8641080" cy="8447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7838" tIns="68920" rIns="137838" bIns="689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80060" y="11865932"/>
            <a:ext cx="2240280" cy="680085"/>
          </a:xfrm>
          <a:prstGeom prst="rect">
            <a:avLst/>
          </a:prstGeom>
        </p:spPr>
        <p:txBody>
          <a:bodyPr vert="horz" lIns="137838" tIns="68920" rIns="137838" bIns="689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0ED2342-E8FB-4626-ABF2-0FB13AD5D585}" type="datetimeFigureOut">
              <a:rPr lang="ja-JP" altLang="en-US"/>
              <a:pPr>
                <a:defRPr/>
              </a:pPr>
              <a:t>2010/1/18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280410" y="11865932"/>
            <a:ext cx="3040380" cy="680085"/>
          </a:xfrm>
          <a:prstGeom prst="rect">
            <a:avLst/>
          </a:prstGeom>
        </p:spPr>
        <p:txBody>
          <a:bodyPr vert="horz" lIns="137838" tIns="68920" rIns="137838" bIns="689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80860" y="11865932"/>
            <a:ext cx="2240280" cy="680085"/>
          </a:xfrm>
          <a:prstGeom prst="rect">
            <a:avLst/>
          </a:prstGeom>
        </p:spPr>
        <p:txBody>
          <a:bodyPr vert="horz" lIns="137838" tIns="68920" rIns="137838" bIns="689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592519B-31B4-4AC4-AB0F-483F35E19DA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6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66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66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66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66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689192" algn="ctr" rtl="0" fontAlgn="base">
        <a:spcBef>
          <a:spcPct val="0"/>
        </a:spcBef>
        <a:spcAft>
          <a:spcPct val="0"/>
        </a:spcAft>
        <a:defRPr kumimoji="1" sz="66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378384" algn="ctr" rtl="0" fontAlgn="base">
        <a:spcBef>
          <a:spcPct val="0"/>
        </a:spcBef>
        <a:spcAft>
          <a:spcPct val="0"/>
        </a:spcAft>
        <a:defRPr kumimoji="1" sz="66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2067575" algn="ctr" rtl="0" fontAlgn="base">
        <a:spcBef>
          <a:spcPct val="0"/>
        </a:spcBef>
        <a:spcAft>
          <a:spcPct val="0"/>
        </a:spcAft>
        <a:defRPr kumimoji="1" sz="66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756769" algn="ctr" rtl="0" fontAlgn="base">
        <a:spcBef>
          <a:spcPct val="0"/>
        </a:spcBef>
        <a:spcAft>
          <a:spcPct val="0"/>
        </a:spcAft>
        <a:defRPr kumimoji="1" sz="66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516894" indent="-516894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19937" indent="-430745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722980" indent="-344597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412172" indent="-344597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101364" indent="-344597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90556" indent="-344597" algn="l" defTabSz="1378384" rtl="0" eaLnBrk="1" latinLnBrk="0" hangingPunct="1">
        <a:spcBef>
          <a:spcPct val="20000"/>
        </a:spcBef>
        <a:buFont typeface="Arial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79747" indent="-344597" algn="l" defTabSz="1378384" rtl="0" eaLnBrk="1" latinLnBrk="0" hangingPunct="1">
        <a:spcBef>
          <a:spcPct val="20000"/>
        </a:spcBef>
        <a:buFont typeface="Arial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168941" indent="-344597" algn="l" defTabSz="1378384" rtl="0" eaLnBrk="1" latinLnBrk="0" hangingPunct="1">
        <a:spcBef>
          <a:spcPct val="20000"/>
        </a:spcBef>
        <a:buFont typeface="Arial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858133" indent="-344597" algn="l" defTabSz="1378384" rtl="0" eaLnBrk="1" latinLnBrk="0" hangingPunct="1">
        <a:spcBef>
          <a:spcPct val="20000"/>
        </a:spcBef>
        <a:buFont typeface="Arial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78384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9192" algn="l" defTabSz="1378384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8384" algn="l" defTabSz="1378384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67575" algn="l" defTabSz="1378384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56769" algn="l" defTabSz="1378384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45961" algn="l" defTabSz="1378384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35152" algn="l" defTabSz="1378384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24344" algn="l" defTabSz="1378384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513536" algn="l" defTabSz="1378384" rtl="0" eaLnBrk="1" latinLnBrk="0" hangingPunct="1"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title"/>
          </p:nvPr>
        </p:nvSpPr>
        <p:spPr>
          <a:xfrm>
            <a:off x="514320" y="-28620"/>
            <a:ext cx="8572560" cy="2971776"/>
          </a:xfrm>
          <a:noFill/>
          <a:ln>
            <a:noFill/>
          </a:ln>
        </p:spPr>
        <p:txBody>
          <a:bodyPr/>
          <a:lstStyle/>
          <a:p>
            <a:r>
              <a:rPr lang="ja-JP" altLang="en-US" sz="7200" dirty="0" err="1" smtClean="0">
                <a:solidFill>
                  <a:srgbClr val="00206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uFill>
                  <a:solidFill>
                    <a:srgbClr val="FF0000"/>
                  </a:solidFill>
                </a:uFill>
                <a:latin typeface="HGS創英角ｺﾞｼｯｸUB" pitchFamily="50" charset="-128"/>
                <a:ea typeface="HGS創英角ｺﾞｼｯｸUB" pitchFamily="50" charset="-128"/>
              </a:rPr>
              <a:t>とろみ</a:t>
            </a:r>
            <a:r>
              <a:rPr lang="ja-JP" altLang="en-US" sz="7200" dirty="0" smtClean="0">
                <a:solidFill>
                  <a:srgbClr val="00206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uFill>
                  <a:solidFill>
                    <a:srgbClr val="FF0000"/>
                  </a:solidFill>
                </a:uFill>
                <a:latin typeface="HGS創英角ｺﾞｼｯｸUB" pitchFamily="50" charset="-128"/>
                <a:ea typeface="HGS創英角ｺﾞｼｯｸUB" pitchFamily="50" charset="-128"/>
              </a:rPr>
              <a:t>剤の使用法</a:t>
            </a:r>
            <a:r>
              <a:rPr lang="en-US" altLang="ja-JP" b="1" dirty="0" smtClean="0">
                <a:solidFill>
                  <a:srgbClr val="00206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uFill>
                  <a:solidFill>
                    <a:srgbClr val="FF0000"/>
                  </a:solidFill>
                </a:uFill>
                <a:latin typeface="HGS創英角ｺﾞｼｯｸUB" pitchFamily="50" charset="-128"/>
                <a:ea typeface="HGS創英角ｺﾞｼｯｸUB" pitchFamily="50" charset="-128"/>
              </a:rPr>
              <a:t/>
            </a:r>
            <a:br>
              <a:rPr lang="en-US" altLang="ja-JP" b="1" dirty="0" smtClean="0">
                <a:solidFill>
                  <a:srgbClr val="00206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uFill>
                  <a:solidFill>
                    <a:srgbClr val="FF0000"/>
                  </a:solidFill>
                </a:uFill>
                <a:latin typeface="HGS創英角ｺﾞｼｯｸUB" pitchFamily="50" charset="-128"/>
                <a:ea typeface="HGS創英角ｺﾞｼｯｸUB" pitchFamily="50" charset="-128"/>
              </a:rPr>
            </a:br>
            <a:r>
              <a:rPr lang="ja-JP" altLang="en-US" sz="4800" b="1" dirty="0" smtClean="0">
                <a:solidFill>
                  <a:srgbClr val="002060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uFill>
                  <a:solidFill>
                    <a:srgbClr val="FF0000"/>
                  </a:solidFill>
                </a:uFill>
                <a:latin typeface="HGS創英角ｺﾞｼｯｸUB" pitchFamily="50" charset="-128"/>
                <a:ea typeface="HGS創英角ｺﾞｼｯｸUB" pitchFamily="50" charset="-128"/>
              </a:rPr>
              <a:t>について考えてみよう</a:t>
            </a:r>
            <a:r>
              <a:rPr lang="en-US" altLang="ja-JP" sz="6000" b="1" dirty="0" smtClean="0">
                <a:solidFill>
                  <a:schemeClr val="tx2">
                    <a:lumMod val="7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uFill>
                  <a:solidFill>
                    <a:srgbClr val="FF0000"/>
                  </a:solidFill>
                </a:uFill>
                <a:latin typeface="HGP創英角ｺﾞｼｯｸUB" pitchFamily="50" charset="-128"/>
                <a:ea typeface="HGP創英角ｺﾞｼｯｸUB" pitchFamily="50" charset="-128"/>
              </a:rPr>
              <a:t/>
            </a:r>
            <a:br>
              <a:rPr lang="en-US" altLang="ja-JP" sz="6000" b="1" dirty="0" smtClean="0">
                <a:solidFill>
                  <a:schemeClr val="tx2">
                    <a:lumMod val="75000"/>
                  </a:schemeClr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uFill>
                  <a:solidFill>
                    <a:srgbClr val="FF0000"/>
                  </a:solidFill>
                </a:uFill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lang="en-US" altLang="ja-JP" sz="5400" dirty="0" smtClean="0">
                <a:solidFill>
                  <a:srgbClr val="C00000"/>
                </a:solidFill>
                <a:effectLst>
                  <a:innerShdw blurRad="63500" dist="63500" dir="18900000">
                    <a:schemeClr val="tx2">
                      <a:lumMod val="75000"/>
                      <a:alpha val="50000"/>
                    </a:schemeClr>
                  </a:innerShdw>
                </a:effectLst>
                <a:uFill>
                  <a:solidFill>
                    <a:schemeClr val="tx1"/>
                  </a:solidFill>
                </a:uFill>
                <a:latin typeface="HGS創英角ｺﾞｼｯｸUB" pitchFamily="50" charset="-128"/>
                <a:ea typeface="HGS創英角ｺﾞｼｯｸUB" pitchFamily="50" charset="-128"/>
              </a:rPr>
              <a:t>(</a:t>
            </a:r>
            <a:r>
              <a:rPr lang="ja-JP" altLang="en-US" sz="5400" dirty="0" smtClean="0">
                <a:solidFill>
                  <a:srgbClr val="C00000"/>
                </a:solidFill>
                <a:effectLst>
                  <a:innerShdw blurRad="63500" dist="63500" dir="18900000">
                    <a:schemeClr val="tx2">
                      <a:lumMod val="75000"/>
                      <a:alpha val="50000"/>
                    </a:schemeClr>
                  </a:innerShdw>
                </a:effectLst>
                <a:uFill>
                  <a:solidFill>
                    <a:schemeClr val="tx1"/>
                  </a:solidFill>
                </a:uFill>
                <a:latin typeface="HGS創英角ｺﾞｼｯｸUB" pitchFamily="50" charset="-128"/>
                <a:ea typeface="HGS創英角ｺﾞｼｯｸUB" pitchFamily="50" charset="-128"/>
              </a:rPr>
              <a:t>実技と試食</a:t>
            </a:r>
            <a:r>
              <a:rPr lang="en-US" altLang="ja-JP" sz="5400" dirty="0" smtClean="0">
                <a:solidFill>
                  <a:srgbClr val="C00000"/>
                </a:solidFill>
                <a:effectLst>
                  <a:innerShdw blurRad="63500" dist="63500" dir="18900000">
                    <a:schemeClr val="tx2">
                      <a:lumMod val="75000"/>
                      <a:alpha val="50000"/>
                    </a:schemeClr>
                  </a:innerShdw>
                </a:effectLst>
                <a:uFill>
                  <a:solidFill>
                    <a:schemeClr val="tx1"/>
                  </a:solidFill>
                </a:uFill>
                <a:latin typeface="HGS創英角ｺﾞｼｯｸUB" pitchFamily="50" charset="-128"/>
                <a:ea typeface="HGS創英角ｺﾞｼｯｸUB" pitchFamily="50" charset="-128"/>
              </a:rPr>
              <a:t>)</a:t>
            </a:r>
            <a:endParaRPr lang="ja-JP" altLang="en-US" sz="5400" dirty="0" smtClean="0">
              <a:solidFill>
                <a:srgbClr val="C00000"/>
              </a:solidFill>
              <a:effectLst>
                <a:innerShdw blurRad="63500" dist="63500" dir="18900000">
                  <a:schemeClr val="tx2">
                    <a:lumMod val="75000"/>
                    <a:alpha val="50000"/>
                  </a:schemeClr>
                </a:innerShdw>
              </a:effectLst>
              <a:uFill>
                <a:solidFill>
                  <a:schemeClr val="tx1"/>
                </a:solidFill>
              </a:uFill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11" name="涙形 10"/>
          <p:cNvSpPr/>
          <p:nvPr/>
        </p:nvSpPr>
        <p:spPr>
          <a:xfrm rot="10800000">
            <a:off x="4864312" y="3043214"/>
            <a:ext cx="4533786" cy="4122495"/>
          </a:xfrm>
          <a:prstGeom prst="teardrop">
            <a:avLst/>
          </a:prstGeom>
          <a:solidFill>
            <a:srgbClr val="FBCC05"/>
          </a:solidFill>
          <a:ln w="73025">
            <a:solidFill>
              <a:srgbClr val="F85208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Rtl" lIns="137838" tIns="68920" rIns="137838" bIns="6892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2" name="涙形 11"/>
          <p:cNvSpPr/>
          <p:nvPr/>
        </p:nvSpPr>
        <p:spPr>
          <a:xfrm rot="16200000">
            <a:off x="4979092" y="7150796"/>
            <a:ext cx="4278762" cy="4508321"/>
          </a:xfrm>
          <a:prstGeom prst="teardrop">
            <a:avLst/>
          </a:prstGeom>
          <a:solidFill>
            <a:srgbClr val="BCF75B"/>
          </a:solidFill>
          <a:ln w="73025">
            <a:solidFill>
              <a:srgbClr val="00A249"/>
            </a:solidFill>
            <a:bevel/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wrap="none" lIns="0" tIns="0" rIns="0" bIns="0" anchor="ctr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b="1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FCEA04"/>
                </a:solidFill>
                <a:latin typeface="ＭＳ Ｐゴシック" pitchFamily="50" charset="-128"/>
                <a:ea typeface="ＭＳ Ｐゴシック" pitchFamily="50" charset="-128"/>
              </a:rPr>
              <a:t>演　者</a:t>
            </a:r>
            <a:endParaRPr lang="en-US" altLang="ja-JP" sz="4400" b="1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rgbClr val="FCEA04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800" b="1" dirty="0">
              <a:solidFill>
                <a:srgbClr val="00B050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b="1" dirty="0">
                <a:ln w="19050">
                  <a:solidFill>
                    <a:srgbClr val="FCEA04"/>
                  </a:solidFill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27" dist="22860" dir="7020000" algn="ctr" rotWithShape="0">
                    <a:srgbClr val="000000">
                      <a:alpha val="50000"/>
                    </a:srgbClr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ﾘﾊﾋﾞﾘﾃｰｼｮﾝ部</a:t>
            </a:r>
            <a:endParaRPr lang="en-US" altLang="ja-JP" sz="4400" b="1" dirty="0">
              <a:ln w="19050">
                <a:solidFill>
                  <a:srgbClr val="FCEA04"/>
                </a:solidFill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25527" dist="22860" dir="7020000" algn="ctr" rotWithShape="0">
                  <a:srgbClr val="000000">
                    <a:alpha val="50000"/>
                  </a:srgbClr>
                </a:outerShdw>
              </a:effectLst>
              <a:latin typeface="ＭＳ Ｐゴシック" pitchFamily="50" charset="-128"/>
              <a:ea typeface="ＭＳ Ｐゴシック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b="1" dirty="0" smtClean="0">
                <a:ln w="19050">
                  <a:solidFill>
                    <a:srgbClr val="FCEA04"/>
                  </a:solidFill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27" dist="22860" dir="7020000" algn="ctr" rotWithShape="0">
                    <a:srgbClr val="000000">
                      <a:alpha val="50000"/>
                    </a:srgbClr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米原　希実</a:t>
            </a:r>
            <a:endParaRPr lang="en-US" altLang="ja-JP" sz="4400" b="1" dirty="0">
              <a:ln w="19050">
                <a:solidFill>
                  <a:srgbClr val="FCEA04"/>
                </a:solidFill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25527" dist="22860" dir="7020000" algn="ctr" rotWithShape="0">
                  <a:srgbClr val="000000">
                    <a:alpha val="50000"/>
                  </a:srgbClr>
                </a:outerShdw>
              </a:effectLst>
              <a:latin typeface="ＭＳ Ｐゴシック" pitchFamily="50" charset="-128"/>
              <a:ea typeface="ＭＳ Ｐゴシック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800" b="1" dirty="0">
              <a:ln w="19050">
                <a:solidFill>
                  <a:srgbClr val="FCEA04"/>
                </a:solidFill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25527" dist="22860" dir="7020000" algn="ctr" rotWithShape="0">
                  <a:srgbClr val="000000">
                    <a:alpha val="50000"/>
                  </a:srgbClr>
                </a:outerShdw>
              </a:effectLst>
              <a:latin typeface="ＭＳ Ｐゴシック" pitchFamily="50" charset="-128"/>
              <a:ea typeface="ＭＳ Ｐゴシック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b="1" dirty="0">
                <a:ln w="19050">
                  <a:solidFill>
                    <a:srgbClr val="FCEA04"/>
                  </a:solidFill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27" dist="22860" dir="7020000" algn="ctr" rotWithShape="0">
                    <a:srgbClr val="000000">
                      <a:alpha val="50000"/>
                    </a:srgbClr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臨床栄養部</a:t>
            </a:r>
            <a:endParaRPr lang="en-US" altLang="ja-JP" sz="4400" b="1" dirty="0">
              <a:ln w="19050">
                <a:solidFill>
                  <a:srgbClr val="FCEA04"/>
                </a:solidFill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25527" dist="22860" dir="7020000" algn="ctr" rotWithShape="0">
                  <a:srgbClr val="000000">
                    <a:alpha val="50000"/>
                  </a:srgbClr>
                </a:outerShdw>
              </a:effectLst>
              <a:latin typeface="ＭＳ Ｐゴシック" pitchFamily="50" charset="-128"/>
              <a:ea typeface="ＭＳ Ｐゴシック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b="1" dirty="0">
                <a:ln w="19050">
                  <a:solidFill>
                    <a:srgbClr val="FCEA04"/>
                  </a:solidFill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25527" dist="22860" dir="7020000" algn="ctr" rotWithShape="0">
                    <a:srgbClr val="000000">
                      <a:alpha val="50000"/>
                    </a:srgbClr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角　亜沙子</a:t>
            </a:r>
          </a:p>
        </p:txBody>
      </p:sp>
      <p:sp>
        <p:nvSpPr>
          <p:cNvPr id="13" name="涙形 12"/>
          <p:cNvSpPr/>
          <p:nvPr/>
        </p:nvSpPr>
        <p:spPr>
          <a:xfrm rot="5400000">
            <a:off x="473544" y="2869676"/>
            <a:ext cx="4122499" cy="4469576"/>
          </a:xfrm>
          <a:prstGeom prst="teardrop">
            <a:avLst/>
          </a:prstGeom>
          <a:solidFill>
            <a:srgbClr val="BCF75B"/>
          </a:solidFill>
          <a:ln w="73025">
            <a:solidFill>
              <a:srgbClr val="00A249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none" lIns="0" tIns="54268" rIns="0" bIns="5426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涙形 13"/>
          <p:cNvSpPr/>
          <p:nvPr/>
        </p:nvSpPr>
        <p:spPr>
          <a:xfrm>
            <a:off x="300006" y="7265576"/>
            <a:ext cx="4469453" cy="4239956"/>
          </a:xfrm>
          <a:prstGeom prst="teardrop">
            <a:avLst/>
          </a:prstGeom>
          <a:solidFill>
            <a:srgbClr val="BCF75B"/>
          </a:solidFill>
          <a:ln w="73025">
            <a:solidFill>
              <a:srgbClr val="00A249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b="1" dirty="0" smtClean="0">
                <a:ln>
                  <a:solidFill>
                    <a:srgbClr val="0070C0"/>
                  </a:solidFill>
                </a:ln>
                <a:solidFill>
                  <a:srgbClr val="78F4FA"/>
                </a:solidFill>
                <a:latin typeface="ＭＳ Ｐゴシック" pitchFamily="50" charset="-128"/>
                <a:ea typeface="ＭＳ Ｐゴシック" pitchFamily="50" charset="-128"/>
              </a:rPr>
              <a:t>場　所</a:t>
            </a:r>
            <a:endParaRPr lang="en-US" altLang="ja-JP" sz="4800" b="1" dirty="0" smtClean="0">
              <a:ln>
                <a:solidFill>
                  <a:srgbClr val="0070C0"/>
                </a:solidFill>
              </a:ln>
              <a:solidFill>
                <a:srgbClr val="78F4FA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b="1" dirty="0">
              <a:solidFill>
                <a:srgbClr val="00B050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b="1" dirty="0">
                <a:ln w="19050" cmpd="dbl">
                  <a:solidFill>
                    <a:srgbClr val="78F4FA"/>
                  </a:solidFill>
                  <a:bevel/>
                </a:ln>
                <a:solidFill>
                  <a:srgbClr val="0070C0"/>
                </a:solidFill>
                <a:effectLst>
                  <a:outerShdw blurRad="25527" dist="22860" dir="7020000" algn="ctr" rotWithShape="0">
                    <a:srgbClr val="000000">
                      <a:alpha val="50000"/>
                    </a:srgbClr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島根大学医学部</a:t>
            </a:r>
            <a:endParaRPr lang="en-US" altLang="ja-JP" sz="4400" b="1" dirty="0">
              <a:ln w="19050" cmpd="dbl">
                <a:solidFill>
                  <a:srgbClr val="78F4FA"/>
                </a:solidFill>
                <a:bevel/>
              </a:ln>
              <a:solidFill>
                <a:srgbClr val="0070C0"/>
              </a:solidFill>
              <a:effectLst>
                <a:outerShdw blurRad="25527" dist="22860" dir="7020000" algn="ctr" rotWithShape="0">
                  <a:srgbClr val="000000">
                    <a:alpha val="50000"/>
                  </a:srgbClr>
                </a:outerShdw>
              </a:effectLst>
              <a:latin typeface="ＭＳ Ｐゴシック" pitchFamily="50" charset="-128"/>
              <a:ea typeface="ＭＳ Ｐゴシック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b="1" dirty="0">
                <a:ln w="19050">
                  <a:solidFill>
                    <a:srgbClr val="78F4FA"/>
                  </a:solidFill>
                  <a:bevel/>
                </a:ln>
                <a:solidFill>
                  <a:srgbClr val="0070C0"/>
                </a:solidFill>
                <a:effectLst>
                  <a:outerShdw blurRad="25527" dist="22860" dir="7020000" algn="ctr" rotWithShape="0">
                    <a:srgbClr val="000000">
                      <a:alpha val="50000"/>
                    </a:srgbClr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臨床大講堂</a:t>
            </a:r>
          </a:p>
        </p:txBody>
      </p:sp>
      <p:sp>
        <p:nvSpPr>
          <p:cNvPr id="46" name="コンテンツ プレースホルダ 2"/>
          <p:cNvSpPr txBox="1">
            <a:spLocks/>
          </p:cNvSpPr>
          <p:nvPr/>
        </p:nvSpPr>
        <p:spPr>
          <a:xfrm>
            <a:off x="-57184" y="11901526"/>
            <a:ext cx="9286940" cy="500066"/>
          </a:xfrm>
          <a:prstGeom prst="rect">
            <a:avLst/>
          </a:prstGeom>
        </p:spPr>
        <p:txBody>
          <a:bodyPr lIns="137838" tIns="68920" rIns="137838" bIns="68920">
            <a:noAutofit/>
          </a:bodyPr>
          <a:lstStyle/>
          <a:p>
            <a:pPr marL="516894" indent="-516894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ja-JP" altLang="en-US" sz="2000" dirty="0" smtClean="0">
                <a:ln>
                  <a:solidFill>
                    <a:srgbClr val="663300"/>
                  </a:solidFill>
                </a:ln>
                <a:solidFill>
                  <a:srgbClr val="482400"/>
                </a:solidFill>
                <a:latin typeface="+mn-lt"/>
                <a:ea typeface="+mn-ea"/>
              </a:rPr>
              <a:t>主催　島根</a:t>
            </a:r>
            <a:r>
              <a:rPr lang="ja-JP" altLang="en-US" sz="2000" dirty="0">
                <a:ln>
                  <a:solidFill>
                    <a:srgbClr val="663300"/>
                  </a:solidFill>
                </a:ln>
                <a:solidFill>
                  <a:srgbClr val="482400"/>
                </a:solidFill>
                <a:latin typeface="+mn-lt"/>
                <a:ea typeface="+mn-ea"/>
              </a:rPr>
              <a:t>大学医学部付属</a:t>
            </a:r>
            <a:r>
              <a:rPr lang="ja-JP" altLang="en-US" sz="2000" dirty="0" smtClean="0">
                <a:ln>
                  <a:solidFill>
                    <a:srgbClr val="663300"/>
                  </a:solidFill>
                </a:ln>
                <a:solidFill>
                  <a:srgbClr val="482400"/>
                </a:solidFill>
                <a:latin typeface="+mn-lt"/>
                <a:ea typeface="+mn-ea"/>
              </a:rPr>
              <a:t>病院　臨床栄養部 　</a:t>
            </a:r>
            <a:r>
              <a:rPr lang="en-US" altLang="ja-JP" sz="2000" dirty="0" smtClean="0">
                <a:ln>
                  <a:solidFill>
                    <a:srgbClr val="663300"/>
                  </a:solidFill>
                </a:ln>
                <a:solidFill>
                  <a:srgbClr val="482400"/>
                </a:solidFill>
                <a:latin typeface="+mn-lt"/>
                <a:ea typeface="+mn-ea"/>
              </a:rPr>
              <a:t>NST</a:t>
            </a:r>
            <a:r>
              <a:rPr lang="ja-JP" altLang="en-US" sz="2000" dirty="0" smtClean="0">
                <a:ln>
                  <a:solidFill>
                    <a:srgbClr val="663300"/>
                  </a:solidFill>
                </a:ln>
                <a:solidFill>
                  <a:srgbClr val="482400"/>
                </a:solidFill>
                <a:latin typeface="+mn-lt"/>
                <a:ea typeface="+mn-ea"/>
              </a:rPr>
              <a:t>語</a:t>
            </a:r>
            <a:r>
              <a:rPr lang="ja-JP" altLang="en-US" sz="2000" dirty="0" err="1" smtClean="0">
                <a:ln>
                  <a:solidFill>
                    <a:srgbClr val="663300"/>
                  </a:solidFill>
                </a:ln>
                <a:solidFill>
                  <a:srgbClr val="482400"/>
                </a:solidFill>
                <a:latin typeface="+mn-lt"/>
                <a:ea typeface="+mn-ea"/>
              </a:rPr>
              <a:t>ろう</a:t>
            </a:r>
            <a:r>
              <a:rPr lang="ja-JP" altLang="en-US" sz="2000" dirty="0" smtClean="0">
                <a:ln>
                  <a:solidFill>
                    <a:srgbClr val="663300"/>
                  </a:solidFill>
                </a:ln>
                <a:solidFill>
                  <a:srgbClr val="482400"/>
                </a:solidFill>
                <a:latin typeface="+mn-lt"/>
                <a:ea typeface="+mn-ea"/>
              </a:rPr>
              <a:t>会 ・ リハビリテーション部</a:t>
            </a:r>
            <a:endParaRPr lang="ja-JP" altLang="en-US" sz="2000" dirty="0">
              <a:ln>
                <a:solidFill>
                  <a:srgbClr val="663300"/>
                </a:solidFill>
              </a:ln>
              <a:solidFill>
                <a:srgbClr val="482400"/>
              </a:solidFill>
              <a:latin typeface="+mn-lt"/>
              <a:ea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12318012"/>
            <a:ext cx="960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rgbClr val="FFFF00"/>
                </a:solidFill>
              </a:rPr>
              <a:t>問合せ先　島根大学医学部付属病院臨床栄養部　　</a:t>
            </a:r>
            <a:r>
              <a:rPr lang="en-US" altLang="ja-JP" b="1" dirty="0" smtClean="0">
                <a:solidFill>
                  <a:srgbClr val="FFFF00"/>
                </a:solidFill>
              </a:rPr>
              <a:t>Tel.0853-20-2073</a:t>
            </a:r>
            <a:r>
              <a:rPr lang="ja-JP" altLang="en-US" b="1" dirty="0" smtClean="0">
                <a:solidFill>
                  <a:srgbClr val="FFFF00"/>
                </a:solidFill>
              </a:rPr>
              <a:t>　　</a:t>
            </a:r>
            <a:r>
              <a:rPr lang="en-US" altLang="ja-JP" b="1" dirty="0" smtClean="0">
                <a:solidFill>
                  <a:srgbClr val="FFFF00"/>
                </a:solidFill>
              </a:rPr>
              <a:t>Fax.0853-20-2074</a:t>
            </a:r>
            <a:endParaRPr kumimoji="1" lang="ja-JP" altLang="en-US" b="1" dirty="0">
              <a:solidFill>
                <a:srgbClr val="FFFF00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-128622" y="3757594"/>
            <a:ext cx="5529933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200" b="1" dirty="0" smtClean="0">
              <a:solidFill>
                <a:srgbClr val="00B050"/>
              </a:solidFill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5400" b="1" dirty="0" smtClean="0">
                <a:ln w="18000">
                  <a:solidFill>
                    <a:srgbClr val="FFCCFF"/>
                  </a:solidFill>
                  <a:prstDash val="solid"/>
                  <a:bevel/>
                </a:ln>
                <a:solidFill>
                  <a:srgbClr val="E92554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</a:t>
            </a:r>
            <a:r>
              <a:rPr lang="ja-JP" altLang="en-US" sz="4400" b="1" dirty="0" smtClean="0">
                <a:ln w="18000">
                  <a:solidFill>
                    <a:srgbClr val="FFCCFF"/>
                  </a:solidFill>
                  <a:prstDash val="solid"/>
                  <a:bevel/>
                </a:ln>
                <a:solidFill>
                  <a:srgbClr val="E92554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月</a:t>
            </a:r>
            <a:r>
              <a:rPr lang="en-US" altLang="ja-JP" sz="5400" b="1" dirty="0" smtClean="0">
                <a:ln w="18000">
                  <a:solidFill>
                    <a:srgbClr val="FFCCFF"/>
                  </a:solidFill>
                  <a:prstDash val="solid"/>
                  <a:bevel/>
                </a:ln>
                <a:solidFill>
                  <a:srgbClr val="E92554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28</a:t>
            </a:r>
            <a:r>
              <a:rPr lang="ja-JP" altLang="en-US" sz="4400" b="1" dirty="0" smtClean="0">
                <a:ln w="18000">
                  <a:solidFill>
                    <a:srgbClr val="FFCCFF"/>
                  </a:solidFill>
                  <a:prstDash val="solid"/>
                  <a:bevel/>
                </a:ln>
                <a:solidFill>
                  <a:srgbClr val="E92554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日</a:t>
            </a:r>
            <a:r>
              <a:rPr lang="en-US" altLang="ja-JP" sz="4400" b="1" dirty="0" smtClean="0">
                <a:ln w="18000">
                  <a:solidFill>
                    <a:srgbClr val="FFCCFF"/>
                  </a:solidFill>
                  <a:prstDash val="solid"/>
                  <a:bevel/>
                </a:ln>
                <a:solidFill>
                  <a:srgbClr val="E92554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(</a:t>
            </a:r>
            <a:r>
              <a:rPr lang="ja-JP" altLang="en-US" sz="4400" b="1" dirty="0" smtClean="0">
                <a:ln w="18000">
                  <a:solidFill>
                    <a:srgbClr val="FFCCFF"/>
                  </a:solidFill>
                  <a:prstDash val="solid"/>
                  <a:bevel/>
                </a:ln>
                <a:solidFill>
                  <a:srgbClr val="E92554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木</a:t>
            </a:r>
            <a:r>
              <a:rPr lang="en-US" altLang="ja-JP" sz="4400" b="1" dirty="0" smtClean="0">
                <a:ln w="18000">
                  <a:solidFill>
                    <a:srgbClr val="FFCCFF"/>
                  </a:solidFill>
                  <a:prstDash val="solid"/>
                  <a:bevel/>
                </a:ln>
                <a:solidFill>
                  <a:srgbClr val="E92554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)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400" b="1" dirty="0" smtClean="0">
                <a:ln w="18000">
                  <a:solidFill>
                    <a:srgbClr val="FFCCFF"/>
                  </a:solidFill>
                  <a:prstDash val="solid"/>
                  <a:bevel/>
                </a:ln>
                <a:solidFill>
                  <a:srgbClr val="E92554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午後</a:t>
            </a:r>
            <a:r>
              <a:rPr lang="en-US" altLang="ja-JP" sz="4400" b="1" dirty="0" smtClean="0">
                <a:ln w="18000">
                  <a:solidFill>
                    <a:srgbClr val="FFCCFF"/>
                  </a:solidFill>
                  <a:prstDash val="solid"/>
                  <a:bevel/>
                </a:ln>
                <a:solidFill>
                  <a:srgbClr val="E92554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6</a:t>
            </a:r>
            <a:r>
              <a:rPr lang="ja-JP" altLang="en-US" sz="4400" b="1" dirty="0" smtClean="0">
                <a:ln w="18000">
                  <a:solidFill>
                    <a:srgbClr val="FFCCFF"/>
                  </a:solidFill>
                  <a:prstDash val="solid"/>
                  <a:bevel/>
                </a:ln>
                <a:solidFill>
                  <a:srgbClr val="E92554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：</a:t>
            </a:r>
            <a:r>
              <a:rPr lang="en-US" altLang="ja-JP" sz="4400" b="1" dirty="0" smtClean="0">
                <a:ln w="18000">
                  <a:solidFill>
                    <a:srgbClr val="FFCCFF"/>
                  </a:solidFill>
                  <a:prstDash val="solid"/>
                  <a:bevel/>
                </a:ln>
                <a:solidFill>
                  <a:srgbClr val="E92554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30</a:t>
            </a:r>
            <a:r>
              <a:rPr lang="ja-JP" altLang="en-US" sz="4400" b="1" dirty="0" smtClean="0">
                <a:ln w="18000">
                  <a:solidFill>
                    <a:srgbClr val="FFCCFF"/>
                  </a:solidFill>
                  <a:prstDash val="solid"/>
                  <a:bevel/>
                </a:ln>
                <a:solidFill>
                  <a:srgbClr val="E92554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～</a:t>
            </a:r>
            <a:r>
              <a:rPr lang="en-US" altLang="ja-JP" sz="4400" b="1" dirty="0" smtClean="0">
                <a:ln w="18000">
                  <a:solidFill>
                    <a:srgbClr val="FFCCFF"/>
                  </a:solidFill>
                  <a:prstDash val="solid"/>
                  <a:bevel/>
                </a:ln>
                <a:solidFill>
                  <a:srgbClr val="E92554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8</a:t>
            </a:r>
            <a:r>
              <a:rPr lang="ja-JP" altLang="en-US" sz="4400" b="1" dirty="0" smtClean="0">
                <a:ln w="18000">
                  <a:solidFill>
                    <a:srgbClr val="FFCCFF"/>
                  </a:solidFill>
                  <a:prstDash val="solid"/>
                  <a:bevel/>
                </a:ln>
                <a:solidFill>
                  <a:srgbClr val="E92554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：</a:t>
            </a:r>
            <a:r>
              <a:rPr lang="en-US" altLang="ja-JP" sz="4400" b="1" dirty="0" smtClean="0">
                <a:ln w="18000">
                  <a:solidFill>
                    <a:srgbClr val="FFCCFF"/>
                  </a:solidFill>
                  <a:prstDash val="solid"/>
                  <a:bevel/>
                </a:ln>
                <a:solidFill>
                  <a:srgbClr val="E92554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00 </a:t>
            </a:r>
            <a:endParaRPr lang="en-US" altLang="ja-JP" sz="4400" b="1" dirty="0">
              <a:ln w="18000">
                <a:solidFill>
                  <a:srgbClr val="FFCCFF"/>
                </a:solidFill>
                <a:prstDash val="solid"/>
                <a:bevel/>
              </a:ln>
              <a:solidFill>
                <a:srgbClr val="E92554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972155" y="3355225"/>
            <a:ext cx="32093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b="1" dirty="0" smtClean="0">
                <a:ln w="18415" cmpd="sng">
                  <a:solidFill>
                    <a:srgbClr val="E92554"/>
                  </a:solidFill>
                  <a:prstDash val="solid"/>
                </a:ln>
                <a:solidFill>
                  <a:srgbClr val="FFCC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日　時</a:t>
            </a:r>
            <a:endParaRPr lang="en-US" altLang="ja-JP" sz="4800" b="1" dirty="0" smtClean="0">
              <a:ln w="18415" cmpd="sng">
                <a:solidFill>
                  <a:srgbClr val="E92554"/>
                </a:solidFill>
                <a:prstDash val="solid"/>
              </a:ln>
              <a:solidFill>
                <a:srgbClr val="FFCC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24</Words>
  <Application>Microsoft Office PowerPoint</Application>
  <PresentationFormat>A3 297x420 mm</PresentationFormat>
  <Paragraphs>18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とろみ剤の使用法 について考えてみよう (実技と試食)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T.Sumi</dc:creator>
  <cp:lastModifiedBy>acceler</cp:lastModifiedBy>
  <cp:revision>63</cp:revision>
  <dcterms:created xsi:type="dcterms:W3CDTF">2010-01-01T13:30:31Z</dcterms:created>
  <dcterms:modified xsi:type="dcterms:W3CDTF">2010-01-18T06:38:56Z</dcterms:modified>
</cp:coreProperties>
</file>